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7" r:id="rId2"/>
    <p:sldId id="256" r:id="rId3"/>
    <p:sldId id="266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71" r:id="rId12"/>
    <p:sldId id="268" r:id="rId13"/>
    <p:sldId id="269" r:id="rId14"/>
    <p:sldId id="270" r:id="rId15"/>
    <p:sldId id="272" r:id="rId16"/>
    <p:sldId id="265" r:id="rId17"/>
    <p:sldId id="273" r:id="rId18"/>
    <p:sldId id="274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C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7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97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69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878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45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46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229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53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77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59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37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ED9ECD-6DCE-4653-9BC2-BE5E53784F9C}" type="datetimeFigureOut">
              <a:rPr lang="nl-NL" smtClean="0"/>
              <a:t>12-3-2018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85B682-8B06-4AE7-B007-624068994F2E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63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3542" y="247650"/>
            <a:ext cx="8905875" cy="1325563"/>
          </a:xfrm>
        </p:spPr>
        <p:txBody>
          <a:bodyPr>
            <a:normAutofit/>
          </a:bodyPr>
          <a:lstStyle/>
          <a:p>
            <a:pPr algn="ctr"/>
            <a:r>
              <a:rPr lang="nl-NL" sz="6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Vermeerderingsmethoden</a:t>
            </a:r>
            <a:endParaRPr lang="nl-NL" sz="6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55518" y="2063448"/>
            <a:ext cx="8969829" cy="4494106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Stekken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 smtClean="0">
                <a:solidFill>
                  <a:prstClr val="black"/>
                </a:solidFill>
              </a:rPr>
              <a:t>Uitlopers</a:t>
            </a:r>
            <a:endParaRPr lang="nl-NL" sz="3600" dirty="0">
              <a:solidFill>
                <a:prstClr val="black"/>
              </a:solidFill>
            </a:endParaRP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Scheuren.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Afleggen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Aanaarden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Enten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prstClr val="black"/>
                </a:solidFill>
              </a:rPr>
              <a:t>Weefselkweek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48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58723"/>
          </a:xfrm>
        </p:spPr>
        <p:txBody>
          <a:bodyPr/>
          <a:lstStyle/>
          <a:p>
            <a:r>
              <a:rPr lang="nl-NL" dirty="0" smtClean="0"/>
              <a:t>Enten: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1130" y="1942010"/>
            <a:ext cx="5373190" cy="3927083"/>
          </a:xfrm>
        </p:spPr>
        <p:txBody>
          <a:bodyPr>
            <a:normAutofit/>
          </a:bodyPr>
          <a:lstStyle/>
          <a:p>
            <a:r>
              <a:rPr lang="nl-NL" sz="2800" dirty="0" smtClean="0"/>
              <a:t>- Deel van een plant </a:t>
            </a:r>
            <a:r>
              <a:rPr lang="nl-NL" dirty="0" smtClean="0"/>
              <a:t>(de ent) </a:t>
            </a:r>
            <a:r>
              <a:rPr lang="nl-NL" sz="2800" dirty="0" smtClean="0"/>
              <a:t>vastgemaakt op een deel van een andere plant </a:t>
            </a:r>
            <a:r>
              <a:rPr lang="nl-NL" dirty="0" smtClean="0"/>
              <a:t>(onderstam)</a:t>
            </a:r>
          </a:p>
          <a:p>
            <a:r>
              <a:rPr lang="nl-NL" sz="2800" dirty="0" smtClean="0"/>
              <a:t>- Doel: ter verbetering van de plant </a:t>
            </a:r>
          </a:p>
          <a:p>
            <a:r>
              <a:rPr lang="nl-NL" sz="2800" dirty="0" smtClean="0"/>
              <a:t>- Vaak toegepast bij Roos, braam, fruitbomen, sierheesters op stam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6" y="1804171"/>
            <a:ext cx="5261746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75611" y="206061"/>
            <a:ext cx="3291840" cy="714586"/>
          </a:xfrm>
        </p:spPr>
        <p:txBody>
          <a:bodyPr/>
          <a:lstStyle/>
          <a:p>
            <a:r>
              <a:rPr lang="nl-NL" sz="2800" dirty="0" smtClean="0"/>
              <a:t>Gereedschap</a:t>
            </a:r>
            <a:r>
              <a:rPr lang="nl-NL" dirty="0" smtClean="0"/>
              <a:t>: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104"/>
            <a:ext cx="4171406" cy="51817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49" y="840104"/>
            <a:ext cx="51339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5279" y="51899"/>
            <a:ext cx="7036526" cy="1450757"/>
          </a:xfrm>
        </p:spPr>
        <p:txBody>
          <a:bodyPr/>
          <a:lstStyle/>
          <a:p>
            <a:r>
              <a:rPr lang="nl-NL" dirty="0" err="1" smtClean="0"/>
              <a:t>Entplaats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72594" y="3204754"/>
            <a:ext cx="6183086" cy="266434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806" y="-68835"/>
            <a:ext cx="3875315" cy="5181127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 flipH="1">
            <a:off x="2525489" y="1559615"/>
            <a:ext cx="2107471" cy="5565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99" y="0"/>
            <a:ext cx="4914801" cy="3762103"/>
          </a:xfrm>
          <a:prstGeom prst="rect">
            <a:avLst/>
          </a:prstGeom>
        </p:spPr>
      </p:pic>
      <p:cxnSp>
        <p:nvCxnSpPr>
          <p:cNvPr id="11" name="Rechte verbindingslijn met pijl 10"/>
          <p:cNvCxnSpPr/>
          <p:nvPr/>
        </p:nvCxnSpPr>
        <p:spPr>
          <a:xfrm>
            <a:off x="6500555" y="1186756"/>
            <a:ext cx="3732016" cy="503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flipV="1">
            <a:off x="6174377" y="461554"/>
            <a:ext cx="1489165" cy="418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525" y="3133725"/>
            <a:ext cx="2305050" cy="372427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393" y="3133725"/>
            <a:ext cx="4415607" cy="372427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256" y="3579223"/>
            <a:ext cx="2780373" cy="3801291"/>
          </a:xfrm>
          <a:prstGeom prst="rect">
            <a:avLst/>
          </a:prstGeom>
        </p:spPr>
      </p:pic>
      <p:cxnSp>
        <p:nvCxnSpPr>
          <p:cNvPr id="21" name="Rechte verbindingslijn met pijl 20"/>
          <p:cNvCxnSpPr/>
          <p:nvPr/>
        </p:nvCxnSpPr>
        <p:spPr>
          <a:xfrm flipH="1">
            <a:off x="3361510" y="1559615"/>
            <a:ext cx="1674937" cy="3691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5376183" y="1559615"/>
            <a:ext cx="1007200" cy="34652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6036538" y="1520073"/>
            <a:ext cx="3698061" cy="4349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919" y="544243"/>
            <a:ext cx="2823081" cy="5205592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1832" y="544243"/>
            <a:ext cx="2404583" cy="52055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243"/>
            <a:ext cx="3445835" cy="520559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72" y="544243"/>
            <a:ext cx="2813123" cy="52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30" y="-22103"/>
            <a:ext cx="8612777" cy="68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7990" y="5514205"/>
            <a:ext cx="4520702" cy="705877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Gymnocalycium</a:t>
            </a:r>
            <a:r>
              <a:rPr lang="nl-NL" sz="2800" dirty="0" smtClean="0"/>
              <a:t> </a:t>
            </a:r>
            <a:r>
              <a:rPr lang="nl-NL" sz="2800" dirty="0" err="1" smtClean="0"/>
              <a:t>mihanovichii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1255"/>
            <a:ext cx="5143881" cy="28481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6" y="254406"/>
            <a:ext cx="4484914" cy="45596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30" y="286603"/>
            <a:ext cx="2822528" cy="38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4848"/>
          </a:xfrm>
        </p:spPr>
        <p:txBody>
          <a:bodyPr/>
          <a:lstStyle/>
          <a:p>
            <a:r>
              <a:rPr lang="nl-NL" dirty="0" smtClean="0"/>
              <a:t>Weefselkweek: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89668" y="2368731"/>
            <a:ext cx="3933009" cy="3291839"/>
          </a:xfrm>
        </p:spPr>
        <p:txBody>
          <a:bodyPr>
            <a:normAutofit/>
          </a:bodyPr>
          <a:lstStyle/>
          <a:p>
            <a:r>
              <a:rPr lang="nl-NL" sz="2800" dirty="0" smtClean="0"/>
              <a:t>Plantendelen (cellen) op een voedingsbodem </a:t>
            </a:r>
          </a:p>
          <a:p>
            <a:r>
              <a:rPr lang="nl-NL" dirty="0" smtClean="0"/>
              <a:t>(in laboratorium, steriel, specialistisch werk)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37509"/>
            <a:ext cx="7062651" cy="440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39" y="0"/>
            <a:ext cx="4855262" cy="31873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48863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94" y="3844772"/>
            <a:ext cx="7524206" cy="30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46" y="41977"/>
            <a:ext cx="4753530" cy="3390765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07935"/>
            <a:ext cx="4040777" cy="23962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990" y="3016530"/>
            <a:ext cx="3808010" cy="390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97763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Eigenschappen vermeerdering op een rijtje: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2037322"/>
            <a:ext cx="10058400" cy="897466"/>
          </a:xfrm>
        </p:spPr>
        <p:txBody>
          <a:bodyPr>
            <a:normAutofit/>
          </a:bodyPr>
          <a:lstStyle/>
          <a:p>
            <a:r>
              <a:rPr lang="nl-NL" sz="2800" u="sng" dirty="0" smtClean="0"/>
              <a:t>Generatief vermeerderen </a:t>
            </a:r>
            <a:r>
              <a:rPr lang="nl-NL" sz="2800" dirty="0" smtClean="0"/>
              <a:t>		</a:t>
            </a:r>
            <a:r>
              <a:rPr lang="nl-NL" sz="2800" u="sng" dirty="0" smtClean="0"/>
              <a:t>Vegetatief vermeerderen</a:t>
            </a:r>
            <a:endParaRPr lang="nl-NL" sz="2800" u="sng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097280" y="2625151"/>
            <a:ext cx="4824549" cy="35753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 smtClean="0"/>
              <a:t>- geslachtelijk &gt; d.m.v. zaad </a:t>
            </a:r>
            <a:r>
              <a:rPr lang="nl-NL" dirty="0" smtClean="0"/>
              <a:t>(bestuiving/bevruchting)</a:t>
            </a:r>
          </a:p>
          <a:p>
            <a:r>
              <a:rPr lang="nl-NL" sz="2800" dirty="0" smtClean="0"/>
              <a:t>- snelle methode</a:t>
            </a:r>
          </a:p>
          <a:p>
            <a:r>
              <a:rPr lang="nl-NL" sz="2800" dirty="0" smtClean="0"/>
              <a:t>- veel nakomelingen</a:t>
            </a:r>
          </a:p>
          <a:p>
            <a:r>
              <a:rPr lang="nl-NL" sz="2800" dirty="0" smtClean="0"/>
              <a:t>- minder kans op ziektes</a:t>
            </a:r>
          </a:p>
          <a:p>
            <a:r>
              <a:rPr lang="nl-NL" sz="2800" dirty="0" smtClean="0"/>
              <a:t>- goedkoop</a:t>
            </a:r>
          </a:p>
          <a:p>
            <a:r>
              <a:rPr lang="nl-NL" sz="2800" dirty="0" smtClean="0"/>
              <a:t>- minder zaadvast		</a:t>
            </a:r>
            <a:endParaRPr lang="nl-NL" sz="2800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6535782" y="2625151"/>
            <a:ext cx="4824549" cy="35753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 smtClean="0"/>
              <a:t>- ongeslachtelijk</a:t>
            </a:r>
            <a:endParaRPr lang="nl-NL" dirty="0" smtClean="0"/>
          </a:p>
          <a:p>
            <a:r>
              <a:rPr lang="nl-NL" sz="2800" dirty="0" smtClean="0"/>
              <a:t>- gebruik van een moerplant</a:t>
            </a:r>
          </a:p>
          <a:p>
            <a:r>
              <a:rPr lang="nl-NL" sz="2800" dirty="0" smtClean="0"/>
              <a:t>- meer kans op ziektes</a:t>
            </a:r>
          </a:p>
          <a:p>
            <a:r>
              <a:rPr lang="nl-NL" sz="2800" dirty="0" smtClean="0"/>
              <a:t>-  neemt veel ruimte in</a:t>
            </a:r>
          </a:p>
          <a:p>
            <a:r>
              <a:rPr lang="nl-NL" sz="2800" dirty="0" smtClean="0"/>
              <a:t>		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0089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06137"/>
          </a:xfrm>
        </p:spPr>
        <p:txBody>
          <a:bodyPr/>
          <a:lstStyle/>
          <a:p>
            <a:r>
              <a:rPr lang="nl-NL" dirty="0" smtClean="0"/>
              <a:t>Uitlopers: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97280" y="2281646"/>
            <a:ext cx="10058400" cy="3587448"/>
          </a:xfrm>
        </p:spPr>
        <p:txBody>
          <a:bodyPr>
            <a:normAutofit/>
          </a:bodyPr>
          <a:lstStyle/>
          <a:p>
            <a:r>
              <a:rPr lang="nl-NL" sz="2800" dirty="0" smtClean="0"/>
              <a:t>Aan de plant groeien dunne stengels (draden) waaraan nieuwe plantjes groeien</a:t>
            </a:r>
          </a:p>
          <a:p>
            <a:endParaRPr lang="nl-NL" sz="2800" dirty="0"/>
          </a:p>
          <a:p>
            <a:r>
              <a:rPr lang="nl-NL" sz="2800" dirty="0" smtClean="0"/>
              <a:t>Aardbei						</a:t>
            </a:r>
            <a:r>
              <a:rPr lang="nl-NL" sz="2800" dirty="0" err="1" smtClean="0"/>
              <a:t>Saxifragra</a:t>
            </a:r>
            <a:r>
              <a:rPr lang="nl-NL" sz="2800" dirty="0" smtClean="0"/>
              <a:t> </a:t>
            </a:r>
          </a:p>
          <a:p>
            <a:endParaRPr lang="nl-NL" sz="2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469" y="3130228"/>
            <a:ext cx="3165565" cy="398739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223" y="4476750"/>
            <a:ext cx="2114550" cy="23812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6583" y="2785956"/>
            <a:ext cx="2755417" cy="40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26" y="2239974"/>
            <a:ext cx="3637908" cy="37212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48567" y="5904602"/>
            <a:ext cx="6897189" cy="858277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Chlorophytum</a:t>
            </a:r>
            <a:r>
              <a:rPr lang="nl-NL" sz="2800" dirty="0" smtClean="0"/>
              <a:t> </a:t>
            </a:r>
            <a:r>
              <a:rPr lang="nl-NL" sz="2800" dirty="0" err="1" smtClean="0"/>
              <a:t>comosum</a:t>
            </a:r>
            <a:r>
              <a:rPr lang="nl-NL" sz="2800" dirty="0" smtClean="0"/>
              <a:t> ‘</a:t>
            </a:r>
            <a:r>
              <a:rPr lang="nl-NL" sz="2800" dirty="0" err="1" smtClean="0"/>
              <a:t>Variegatum</a:t>
            </a:r>
            <a:r>
              <a:rPr lang="nl-NL" sz="2800" dirty="0" smtClean="0"/>
              <a:t>’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513806"/>
            <a:ext cx="4580708" cy="46143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734" y="0"/>
            <a:ext cx="4575266" cy="49008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08" y="4223657"/>
            <a:ext cx="2283437" cy="26343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686" y="4988287"/>
            <a:ext cx="2355545" cy="18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9904"/>
          </a:xfrm>
        </p:spPr>
        <p:txBody>
          <a:bodyPr/>
          <a:lstStyle/>
          <a:p>
            <a:r>
              <a:rPr lang="nl-NL" dirty="0" smtClean="0"/>
              <a:t>Scheuren: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Het d</a:t>
            </a:r>
            <a:r>
              <a:rPr lang="nl-NL" sz="2800" dirty="0" smtClean="0"/>
              <a:t>elen </a:t>
            </a:r>
            <a:r>
              <a:rPr lang="nl-NL" sz="2800" dirty="0" smtClean="0"/>
              <a:t>van de wortelkluit (vaak bij vaste planten)</a:t>
            </a:r>
          </a:p>
          <a:p>
            <a:endParaRPr lang="nl-NL" sz="2800" dirty="0"/>
          </a:p>
          <a:p>
            <a:pPr lvl="8"/>
            <a:r>
              <a:rPr lang="nl-NL" sz="2200" dirty="0" smtClean="0"/>
              <a:t>                               Lelie</a:t>
            </a:r>
          </a:p>
          <a:p>
            <a:endParaRPr lang="nl-NL" sz="2800" dirty="0"/>
          </a:p>
          <a:p>
            <a:endParaRPr lang="nl-NL" sz="2800" dirty="0" smtClean="0"/>
          </a:p>
          <a:p>
            <a:endParaRPr lang="nl-NL" sz="2800" dirty="0"/>
          </a:p>
          <a:p>
            <a:pPr lvl="8"/>
            <a:endParaRPr lang="nl-NL" sz="2200" dirty="0" smtClean="0"/>
          </a:p>
          <a:p>
            <a:pPr lvl="8"/>
            <a:r>
              <a:rPr lang="nl-NL" sz="2200" dirty="0" smtClean="0"/>
              <a:t>                                                        Hosta</a:t>
            </a:r>
          </a:p>
          <a:p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926"/>
            <a:ext cx="4702629" cy="44010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12" y="2456926"/>
            <a:ext cx="3337366" cy="28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6363" y="3201932"/>
            <a:ext cx="6470469" cy="1323220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Agapanthus</a:t>
            </a:r>
            <a:r>
              <a:rPr lang="nl-NL" sz="2800" dirty="0" smtClean="0"/>
              <a:t> </a:t>
            </a:r>
            <a:r>
              <a:rPr lang="nl-NL" sz="2800" dirty="0" err="1" smtClean="0"/>
              <a:t>afrianus</a:t>
            </a: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9242"/>
            <a:ext cx="3653699" cy="25887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536" y="0"/>
            <a:ext cx="5420949" cy="31192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142" y="3131386"/>
            <a:ext cx="2764247" cy="372661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832" y="3863542"/>
            <a:ext cx="5425168" cy="29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9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81553" y="2329058"/>
            <a:ext cx="3892733" cy="1018904"/>
          </a:xfrm>
        </p:spPr>
        <p:txBody>
          <a:bodyPr>
            <a:normAutofit/>
          </a:bodyPr>
          <a:lstStyle/>
          <a:p>
            <a:r>
              <a:rPr lang="nl-NL" sz="2800" dirty="0" smtClean="0"/>
              <a:t>Sansevieria </a:t>
            </a:r>
            <a:r>
              <a:rPr lang="nl-NL" sz="2800" dirty="0" err="1"/>
              <a:t>t</a:t>
            </a:r>
            <a:r>
              <a:rPr lang="nl-NL" sz="2800" dirty="0" err="1" smtClean="0"/>
              <a:t>rifasciata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8" y="1681119"/>
            <a:ext cx="7657965" cy="42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4517"/>
          </a:xfrm>
        </p:spPr>
        <p:txBody>
          <a:bodyPr/>
          <a:lstStyle/>
          <a:p>
            <a:r>
              <a:rPr lang="nl-NL" dirty="0" smtClean="0"/>
              <a:t>Afleggen: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4353803"/>
            <a:ext cx="10058400" cy="1986037"/>
          </a:xfrm>
        </p:spPr>
        <p:txBody>
          <a:bodyPr>
            <a:normAutofit lnSpcReduction="10000"/>
          </a:bodyPr>
          <a:lstStyle/>
          <a:p>
            <a:r>
              <a:rPr lang="nl-NL" sz="2800" dirty="0" smtClean="0"/>
              <a:t>Stengel/tak van een heester buigen tot de grond. Verzwaren op de grond. Op de plaats waar de tak de grond raakt vormen na enige tijd  wortels. </a:t>
            </a:r>
          </a:p>
          <a:p>
            <a:r>
              <a:rPr lang="nl-NL" sz="2800" dirty="0" smtClean="0"/>
              <a:t>Tak van de plant knippen en voorzichtig de wortels (met top van de tak) uit de grond halen = nieuwe plant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554" y="80940"/>
            <a:ext cx="6122126" cy="40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6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7299" y="4944536"/>
            <a:ext cx="10772502" cy="1279677"/>
          </a:xfrm>
        </p:spPr>
        <p:txBody>
          <a:bodyPr>
            <a:normAutofit fontScale="92500" lnSpcReduction="20000"/>
          </a:bodyPr>
          <a:lstStyle/>
          <a:p>
            <a:r>
              <a:rPr lang="nl-NL" sz="2800" dirty="0" smtClean="0"/>
              <a:t>Forsythia X intermedia</a:t>
            </a:r>
          </a:p>
          <a:p>
            <a:endParaRPr lang="nl-NL" sz="2800" dirty="0"/>
          </a:p>
          <a:p>
            <a:r>
              <a:rPr lang="nl-NL" sz="2800" dirty="0" err="1" smtClean="0"/>
              <a:t>Ilex</a:t>
            </a:r>
            <a:r>
              <a:rPr lang="nl-NL" sz="2800" dirty="0" smtClean="0"/>
              <a:t>, </a:t>
            </a:r>
            <a:r>
              <a:rPr lang="nl-NL" sz="2800" dirty="0" err="1" smtClean="0"/>
              <a:t>Amelanchier</a:t>
            </a:r>
            <a:r>
              <a:rPr lang="nl-NL" sz="2800" dirty="0" smtClean="0"/>
              <a:t>, </a:t>
            </a:r>
            <a:r>
              <a:rPr lang="nl-NL" sz="2800" dirty="0" err="1" smtClean="0"/>
              <a:t>Cornus</a:t>
            </a:r>
            <a:r>
              <a:rPr lang="nl-NL" sz="2800" dirty="0" smtClean="0"/>
              <a:t>, </a:t>
            </a:r>
            <a:r>
              <a:rPr lang="nl-NL" sz="2800" dirty="0" err="1" smtClean="0"/>
              <a:t>Kerria</a:t>
            </a:r>
            <a:r>
              <a:rPr lang="nl-NL" sz="2800" dirty="0" smtClean="0"/>
              <a:t>, </a:t>
            </a:r>
            <a:r>
              <a:rPr lang="nl-NL" sz="2800" dirty="0" err="1" smtClean="0"/>
              <a:t>Wisteria</a:t>
            </a:r>
            <a:r>
              <a:rPr lang="nl-NL" sz="2800" dirty="0" smtClean="0"/>
              <a:t>, Hedera                      </a:t>
            </a:r>
            <a:r>
              <a:rPr lang="nl-NL" sz="2800" dirty="0" err="1" smtClean="0"/>
              <a:t>Buddleja</a:t>
            </a:r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3550" cy="49244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17" y="0"/>
            <a:ext cx="3387634" cy="232484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555" y="2002012"/>
            <a:ext cx="4061014" cy="38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01634"/>
          </a:xfrm>
        </p:spPr>
        <p:txBody>
          <a:bodyPr/>
          <a:lstStyle/>
          <a:p>
            <a:r>
              <a:rPr lang="nl-NL" dirty="0" smtClean="0"/>
              <a:t>Aanaarden: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82206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Grond rondom een heester (met zijtakken) ophogen. </a:t>
            </a:r>
          </a:p>
          <a:p>
            <a:r>
              <a:rPr lang="nl-NL" sz="2800" dirty="0" smtClean="0"/>
              <a:t>Er vormen wortels aan de onderkant van de takken. Na enige tijd kunnen de takken van de plant geknipt worden. </a:t>
            </a:r>
          </a:p>
          <a:p>
            <a:pPr lvl="1"/>
            <a:r>
              <a:rPr lang="nl-NL" sz="2000" dirty="0"/>
              <a:t> </a:t>
            </a:r>
            <a:r>
              <a:rPr lang="nl-NL" sz="2000" dirty="0" smtClean="0"/>
              <a:t>  			    Bijvoorbeeld, roos, Forsythia, </a:t>
            </a:r>
            <a:r>
              <a:rPr lang="nl-NL" sz="2000" dirty="0" err="1" smtClean="0"/>
              <a:t>Cornus</a:t>
            </a:r>
            <a:r>
              <a:rPr lang="nl-NL" sz="2000" dirty="0" smtClean="0"/>
              <a:t>, </a:t>
            </a:r>
            <a:r>
              <a:rPr lang="nl-NL" sz="2000" dirty="0" err="1" smtClean="0"/>
              <a:t>Salix</a:t>
            </a:r>
            <a:r>
              <a:rPr lang="nl-NL" sz="2000" dirty="0" smtClean="0"/>
              <a:t>, Braam, Liguster</a:t>
            </a:r>
            <a:endParaRPr lang="nl-NL" sz="2000" dirty="0"/>
          </a:p>
          <a:p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207476"/>
            <a:ext cx="2771775" cy="37419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699" y="3565487"/>
            <a:ext cx="2536644" cy="3292513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7350034" y="5765074"/>
            <a:ext cx="287383" cy="435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113</TotalTime>
  <Words>271</Words>
  <Application>Microsoft Office PowerPoint</Application>
  <PresentationFormat>Breedbeeld</PresentationFormat>
  <Paragraphs>57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Terugblik</vt:lpstr>
      <vt:lpstr>Vermeerderingsmethoden</vt:lpstr>
      <vt:lpstr>Uitlopers:</vt:lpstr>
      <vt:lpstr>PowerPoint-presentatie</vt:lpstr>
      <vt:lpstr>Scheuren:</vt:lpstr>
      <vt:lpstr>PowerPoint-presentatie</vt:lpstr>
      <vt:lpstr>PowerPoint-presentatie</vt:lpstr>
      <vt:lpstr>Afleggen:</vt:lpstr>
      <vt:lpstr>PowerPoint-presentatie</vt:lpstr>
      <vt:lpstr>Aanaarden:</vt:lpstr>
      <vt:lpstr>Enten:</vt:lpstr>
      <vt:lpstr>PowerPoint-presentatie</vt:lpstr>
      <vt:lpstr>Entplaats</vt:lpstr>
      <vt:lpstr>PowerPoint-presentatie</vt:lpstr>
      <vt:lpstr>PowerPoint-presentatie</vt:lpstr>
      <vt:lpstr>PowerPoint-presentatie</vt:lpstr>
      <vt:lpstr>Weefselkweek:</vt:lpstr>
      <vt:lpstr>PowerPoint-presentatie</vt:lpstr>
      <vt:lpstr>PowerPoint-presentatie</vt:lpstr>
      <vt:lpstr>Eigenschappen vermeerdering op een rijtje: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Vermeerderingsmethoden</dc:title>
  <dc:creator>Jacintha Westerink</dc:creator>
  <cp:lastModifiedBy>Jacintha Westerink</cp:lastModifiedBy>
  <cp:revision>16</cp:revision>
  <dcterms:created xsi:type="dcterms:W3CDTF">2018-02-08T10:12:06Z</dcterms:created>
  <dcterms:modified xsi:type="dcterms:W3CDTF">2018-03-12T15:22:57Z</dcterms:modified>
</cp:coreProperties>
</file>